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7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2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0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9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6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5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FF76-EAC0-4865-BF67-C8D0213C9AD4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0D3D-0AAC-44C8-A71F-644F3AE1B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Экономическое развитие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XIX — начале XX вв.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210" y="2191190"/>
            <a:ext cx="6871580" cy="331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6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к таблице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752"/>
            <a:ext cx="10515600" cy="5162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По таблице определите, в каких странах были сделаны важнейшие изобретения. В какой из названных стран их было сделано больше всего? Объясните, почему именно названные страны стали первыми в области технических изобретений.  </a:t>
            </a:r>
          </a:p>
          <a:p>
            <a:pPr marL="0" indent="0">
              <a:buNone/>
            </a:pPr>
            <a:r>
              <a:rPr lang="ru-RU" dirty="0" smtClean="0"/>
              <a:t>2. Какая отрасль промышленности на начальном этапе промышленной революции играла ведущую роль? Найдите в учебнике объяснение причин этого.  </a:t>
            </a:r>
          </a:p>
          <a:p>
            <a:pPr marL="0" indent="0">
              <a:buNone/>
            </a:pPr>
            <a:r>
              <a:rPr lang="ru-RU" dirty="0" smtClean="0"/>
              <a:t>3. Какая новая отрасль промышленности появилась в первой половине XIX в.?  </a:t>
            </a:r>
          </a:p>
          <a:p>
            <a:pPr marL="0" indent="0">
              <a:buNone/>
            </a:pPr>
            <a:r>
              <a:rPr lang="ru-RU" dirty="0" smtClean="0"/>
              <a:t>4. Найдите в учебнике факты, подтверждающие вывод о том, что в 30—</a:t>
            </a:r>
          </a:p>
          <a:p>
            <a:pPr marL="0" indent="0">
              <a:buNone/>
            </a:pPr>
            <a:r>
              <a:rPr lang="ru-RU" dirty="0" smtClean="0"/>
              <a:t>70-е гг. XIX в. произошла «транспортная революция».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66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терминами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Капитал –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Акционерное общество –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Акция –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Биржа –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Банковский кредит –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Стандартизация –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68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рядам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878114"/>
              </p:ext>
            </p:extLst>
          </p:nvPr>
        </p:nvGraphicFramePr>
        <p:xfrm>
          <a:off x="838200" y="1825625"/>
          <a:ext cx="10515600" cy="4258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5336822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1279497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34108239"/>
                    </a:ext>
                  </a:extLst>
                </a:gridCol>
              </a:tblGrid>
              <a:tr h="110735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1 ряд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 ряд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 ряд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56695"/>
                  </a:ext>
                </a:extLst>
              </a:tr>
              <a:tr h="315095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2-3 подпунктах объяснить суть неравномерности экономического развития с примерами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 2-3 подпунктах объяснить суть подъемов и спадов в экономике с примерами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 2-3 подпунктах объяснить суть монополистического</a:t>
                      </a:r>
                      <a:r>
                        <a:rPr lang="ru-RU" sz="2800" baseline="0" dirty="0" smtClean="0"/>
                        <a:t> капитализма </a:t>
                      </a:r>
                      <a:r>
                        <a:rPr lang="ru-RU" sz="2800" dirty="0" smtClean="0"/>
                        <a:t>с примерами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61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20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торговли (вопросы с пунктом)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1. Что такое «транспортная революция»? Приведите подтверждающие её факты.  </a:t>
            </a:r>
          </a:p>
          <a:p>
            <a:pPr marL="0" indent="0">
              <a:buNone/>
            </a:pPr>
            <a:r>
              <a:rPr lang="ru-RU" sz="3200" dirty="0" smtClean="0"/>
              <a:t>2. Какую роль сыграла «транспортная революция» в развитии торговли? Свой ответ аргументируйте. </a:t>
            </a:r>
          </a:p>
          <a:p>
            <a:pPr marL="0" indent="0">
              <a:buNone/>
            </a:pPr>
            <a:r>
              <a:rPr lang="ru-RU" sz="3200" dirty="0" smtClean="0"/>
              <a:t>3. Как изменилась мировая торговля во второй половине XIX в.? </a:t>
            </a:r>
          </a:p>
          <a:p>
            <a:pPr marL="0" indent="0">
              <a:buNone/>
            </a:pPr>
            <a:r>
              <a:rPr lang="ru-RU" sz="3200" dirty="0" smtClean="0"/>
              <a:t>4. Какие два направления в торговой политике государств сложились во второй половине XIX в.? Объясните суть каждого направления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67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Параграф 1 – пересказ</a:t>
            </a:r>
          </a:p>
          <a:p>
            <a:r>
              <a:rPr lang="ru-RU" dirty="0" smtClean="0"/>
              <a:t>Заполнить таблицу «Влияние капитализма на общество»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Усложненное задание на выбор и по желанию: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одготовьте к уроку выставку фотографий технических изобретений промышленной революции XIX в. В процессе работы сформулируйте её цель, составьте макет выставки, подберите необходимые фотографии и подписи к ним.  </a:t>
            </a:r>
          </a:p>
          <a:p>
            <a:pPr marL="514350" indent="-514350">
              <a:buAutoNum type="arabicPeriod"/>
            </a:pPr>
            <a:r>
              <a:rPr lang="ru-RU" dirty="0" smtClean="0"/>
              <a:t> Опираясь на пример извержения вулкана </a:t>
            </a:r>
            <a:r>
              <a:rPr lang="ru-RU" dirty="0" err="1" smtClean="0"/>
              <a:t>Тамбора</a:t>
            </a:r>
            <a:r>
              <a:rPr lang="ru-RU" dirty="0" smtClean="0"/>
              <a:t> в 1815 г., проведите мини-исследование на тему «Влияние извержений вулканов на жизнь общества». В процессе работы сформулируйте её цель, составьте план, подберите необходимую информацию, сделайте выводы и выступите перед одноклассниками с его результатами.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48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Капитализм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27246"/>
              </p:ext>
            </p:extLst>
          </p:nvPr>
        </p:nvGraphicFramePr>
        <p:xfrm>
          <a:off x="838200" y="1825625"/>
          <a:ext cx="10515600" cy="45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0259586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47624852"/>
                    </a:ext>
                  </a:extLst>
                </a:gridCol>
              </a:tblGrid>
              <a:tr h="2283061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 капитализма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Возможности,</a:t>
                      </a:r>
                      <a:r>
                        <a:rPr lang="ru-RU" baseline="0" dirty="0" smtClean="0"/>
                        <a:t> которые предоставлял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734942"/>
                  </a:ext>
                </a:extLst>
              </a:tr>
              <a:tr h="2283061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Слабые стороны капитализма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Угрозы капитализма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47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19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345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 Экономическое развитие  в XIX — начале XX вв. </vt:lpstr>
      <vt:lpstr>Вопросы к таблице</vt:lpstr>
      <vt:lpstr>Работа с терминами</vt:lpstr>
      <vt:lpstr>Работа по рядам</vt:lpstr>
      <vt:lpstr>Развитие торговли (вопросы с пунктом)</vt:lpstr>
      <vt:lpstr>Домашнее задание </vt:lpstr>
      <vt:lpstr>Капитализм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Экономическое развитие  в XIX — начале XX вв. </dc:title>
  <dc:creator>user</dc:creator>
  <cp:lastModifiedBy>user</cp:lastModifiedBy>
  <cp:revision>3</cp:revision>
  <dcterms:created xsi:type="dcterms:W3CDTF">2020-09-03T04:39:06Z</dcterms:created>
  <dcterms:modified xsi:type="dcterms:W3CDTF">2020-09-03T05:03:40Z</dcterms:modified>
</cp:coreProperties>
</file>